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8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9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32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5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8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0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3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6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89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86C58-E787-421C-B356-CD9F335146B1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D919-709E-4DB4-9F8E-746DF626C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1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47391"/>
            <a:ext cx="12192000" cy="73233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65194" y="0"/>
            <a:ext cx="5254582" cy="2099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</a:rPr>
              <a:t>CRISIS IS OVER!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IF YOU WANT IT!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5187" y="4942034"/>
            <a:ext cx="3033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SimSun" panose="02010600030101010101" pitchFamily="2" charset="-122"/>
              </a:rPr>
              <a:t>Brücke </a:t>
            </a:r>
            <a:r>
              <a:rPr lang="de-DE" sz="3200" b="1" dirty="0" smtClean="0">
                <a:solidFill>
                  <a:srgbClr val="00000A"/>
                </a:solidFill>
                <a:effectLst/>
                <a:latin typeface="Helvetica" panose="020B0604020202020204" pitchFamily="34" charset="0"/>
                <a:ea typeface="SimSun" panose="02010600030101010101" pitchFamily="2" charset="-122"/>
              </a:rPr>
              <a:t>GmbH 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09907" y="4408774"/>
            <a:ext cx="4533336" cy="6155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base"/>
            <a:r>
              <a:rPr lang="en-US" sz="1700" b="1" dirty="0" smtClean="0"/>
              <a:t>WELCOME TO </a:t>
            </a:r>
          </a:p>
          <a:p>
            <a:pPr algn="r" fontAlgn="base"/>
            <a:r>
              <a:rPr lang="en-US" sz="1700" b="1" dirty="0" smtClean="0"/>
              <a:t>ANTI-CRISIS EDUCATIONAL BUSINESS TRIP</a:t>
            </a:r>
            <a:endParaRPr lang="ru-RU" sz="17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503829" y="5420864"/>
            <a:ext cx="17439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1200" dirty="0">
                <a:latin typeface="inherit"/>
              </a:rPr>
              <a:t>www.bruecke-gmbh.de</a:t>
            </a:r>
            <a:endParaRPr lang="en-US" sz="1200" b="0" i="0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677672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Helvetica</vt:lpstr>
      <vt:lpstr>inherit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Буряченко</dc:creator>
  <cp:lastModifiedBy>Максим</cp:lastModifiedBy>
  <cp:revision>3</cp:revision>
  <dcterms:created xsi:type="dcterms:W3CDTF">2016-02-29T18:28:27Z</dcterms:created>
  <dcterms:modified xsi:type="dcterms:W3CDTF">2016-02-29T23:37:34Z</dcterms:modified>
</cp:coreProperties>
</file>